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3" r:id="rId7"/>
  </p:sldIdLst>
  <p:sldSz cx="14630400" cy="8229600"/>
  <p:notesSz cx="8229600" cy="14630400"/>
  <p:embeddedFontLst>
    <p:embeddedFont>
      <p:font typeface="Cabin" panose="020B0604020202020204" charset="0"/>
      <p:regular r:id="rId9"/>
    </p:embeddedFont>
    <p:embeddedFont>
      <p:font typeface="Calisto MT" panose="02040603050505030304" pitchFamily="18" charset="0"/>
      <p:regular r:id="rId10"/>
      <p:bold r:id="rId11"/>
      <p:italic r:id="rId12"/>
      <p:boldItalic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21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16687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Olympics Data Analysis Project</a:t>
            </a:r>
            <a:endParaRPr lang="en-US" sz="6100" u="sng" dirty="0"/>
          </a:p>
        </p:txBody>
      </p:sp>
      <p:sp>
        <p:nvSpPr>
          <p:cNvPr id="6" name="Text 3"/>
          <p:cNvSpPr/>
          <p:nvPr/>
        </p:nvSpPr>
        <p:spPr>
          <a:xfrm>
            <a:off x="11075194" y="8011954"/>
            <a:ext cx="11989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</a:t>
            </a:r>
            <a:endParaRPr lang="en-US" sz="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7DF91-D9DF-206C-6DFA-1CE5F3447CA3}"/>
              </a:ext>
            </a:extLst>
          </p:cNvPr>
          <p:cNvSpPr/>
          <p:nvPr/>
        </p:nvSpPr>
        <p:spPr>
          <a:xfrm>
            <a:off x="12546353" y="7578556"/>
            <a:ext cx="1979271" cy="601884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D75CD-BEC5-2F58-09AB-B2C88F4EF806}"/>
              </a:ext>
            </a:extLst>
          </p:cNvPr>
          <p:cNvSpPr txBox="1"/>
          <p:nvPr/>
        </p:nvSpPr>
        <p:spPr>
          <a:xfrm>
            <a:off x="12206066" y="7251555"/>
            <a:ext cx="3330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Calisto MT" panose="02040603050505030304" pitchFamily="18" charset="0"/>
                <a:ea typeface="DengXian" panose="020B0503020204020204" pitchFamily="2" charset="-122"/>
              </a:rPr>
              <a:t>Jivika Motwani</a:t>
            </a:r>
          </a:p>
          <a:p>
            <a:r>
              <a:rPr lang="en-US" sz="2400" dirty="0">
                <a:solidFill>
                  <a:schemeClr val="bg2"/>
                </a:solidFill>
                <a:latin typeface="Calisto MT" panose="02040603050505030304" pitchFamily="18" charset="0"/>
                <a:ea typeface="DengXian" panose="020B0503020204020204" pitchFamily="2" charset="-122"/>
              </a:rPr>
              <a:t>E23CSEU0927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510" y="648414"/>
            <a:ext cx="7769781" cy="1154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Sources and Collection</a:t>
            </a:r>
            <a:endParaRPr lang="en-US" sz="3600" u="sng" dirty="0"/>
          </a:p>
        </p:txBody>
      </p:sp>
      <p:sp>
        <p:nvSpPr>
          <p:cNvPr id="4" name="Shape 1"/>
          <p:cNvSpPr/>
          <p:nvPr/>
        </p:nvSpPr>
        <p:spPr>
          <a:xfrm>
            <a:off x="6173510" y="2318623"/>
            <a:ext cx="441722" cy="44172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29005" y="2400895"/>
            <a:ext cx="13061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811447" y="2318623"/>
            <a:ext cx="3148846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Official Olympic Website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811447" y="3013829"/>
            <a:ext cx="3148846" cy="1884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International Olympic Committee (IOC) website provides comprehensive data about the Olympics, including athlete records, competition results, and historical information.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6508" y="2318623"/>
            <a:ext cx="441722" cy="44172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68069" y="2400895"/>
            <a:ext cx="21859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794444" y="2318623"/>
            <a:ext cx="3148846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Sports Data Platforms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794444" y="3013829"/>
            <a:ext cx="3148846" cy="1570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Specialized platforms like ESPN, Olympic Channel, and Sports Reference collect and organize Olympic data for research and analysis purposes.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73510" y="5315426"/>
            <a:ext cx="441722" cy="44172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282928" y="5397698"/>
            <a:ext cx="222766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811447" y="5315426"/>
            <a:ext cx="3148846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Governmental Agencies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811447" y="6010632"/>
            <a:ext cx="3148846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National Olympic committees and sports governing bodies often publish data related to their respective athletes and performances.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10156508" y="5315426"/>
            <a:ext cx="441722" cy="44172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266045" y="5397698"/>
            <a:ext cx="222528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0794444" y="5315426"/>
            <a:ext cx="3148846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Research Papers and Datasets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0794444" y="6010632"/>
            <a:ext cx="3148846" cy="1570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Academic research and public datasets provide insights into various aspects of the Olympics, including performance trends, athlete demographics, and historical contexts.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0C0B8-928B-5329-3CFC-AFF8244F6E3F}"/>
              </a:ext>
            </a:extLst>
          </p:cNvPr>
          <p:cNvSpPr/>
          <p:nvPr/>
        </p:nvSpPr>
        <p:spPr>
          <a:xfrm>
            <a:off x="12555878" y="7581066"/>
            <a:ext cx="1979271" cy="601884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774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580" y="2923223"/>
            <a:ext cx="8548092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 and Preprocessing</a:t>
            </a:r>
            <a:endParaRPr lang="en-US" sz="3350" u="sng" dirty="0"/>
          </a:p>
        </p:txBody>
      </p:sp>
      <p:sp>
        <p:nvSpPr>
          <p:cNvPr id="4" name="Shape 1"/>
          <p:cNvSpPr/>
          <p:nvPr/>
        </p:nvSpPr>
        <p:spPr>
          <a:xfrm>
            <a:off x="637580" y="5803821"/>
            <a:ext cx="13355241" cy="22860"/>
          </a:xfrm>
          <a:prstGeom prst="roundRect">
            <a:avLst>
              <a:gd name="adj" fmla="val 11955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19299" y="5166300"/>
            <a:ext cx="22860" cy="637580"/>
          </a:xfrm>
          <a:prstGeom prst="roundRect">
            <a:avLst>
              <a:gd name="adj" fmla="val 11955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725823" y="5598855"/>
            <a:ext cx="409932" cy="40993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870127" y="5675174"/>
            <a:ext cx="1212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859167" y="4023836"/>
            <a:ext cx="214336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Validation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19745" y="4401026"/>
            <a:ext cx="6222206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Ensuring data accuracy, consistency, and completeness. This may involve identifying and correcting errors, missing values, and duplicates.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03651" y="5803761"/>
            <a:ext cx="22860" cy="637580"/>
          </a:xfrm>
          <a:prstGeom prst="roundRect">
            <a:avLst>
              <a:gd name="adj" fmla="val 11955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10174" y="5598855"/>
            <a:ext cx="409932" cy="40993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13640" y="5675174"/>
            <a:ext cx="20300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5959673" y="6623685"/>
            <a:ext cx="271105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Transformation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204097" y="7000875"/>
            <a:ext cx="6222206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Converting data into a format suitable for analysis. This may involve standardizing units of measurement, creating new variables, or grouping data into categories.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688003" y="5166300"/>
            <a:ext cx="22860" cy="637580"/>
          </a:xfrm>
          <a:prstGeom prst="roundRect">
            <a:avLst>
              <a:gd name="adj" fmla="val 11955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494526" y="5598855"/>
            <a:ext cx="409932" cy="40993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596086" y="5675174"/>
            <a:ext cx="20681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9627870" y="3732371"/>
            <a:ext cx="214336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Integration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88448" y="4109561"/>
            <a:ext cx="6222206" cy="874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Combining data from different sources to create a comprehensive dataset. This may involve merging data tables, resolving conflicting data points, and ensuring consistency.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25F4E9-5118-1BB0-2310-18E698E5D277}"/>
              </a:ext>
            </a:extLst>
          </p:cNvPr>
          <p:cNvSpPr/>
          <p:nvPr/>
        </p:nvSpPr>
        <p:spPr>
          <a:xfrm>
            <a:off x="12574928" y="7583805"/>
            <a:ext cx="1979271" cy="601884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855" y="795695"/>
            <a:ext cx="6258044" cy="659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Visualizing the Data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71855" y="1792248"/>
            <a:ext cx="3674388" cy="2349579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96169" y="2016562"/>
            <a:ext cx="264021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Bar Charts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96169" y="2481143"/>
            <a:ext cx="3225760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Comparing categorical data like medal counts by country or athlete performance by sport.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557" y="1792248"/>
            <a:ext cx="3674388" cy="2349579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4871" y="2016562"/>
            <a:ext cx="264021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Line Charts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94871" y="2481143"/>
            <a:ext cx="3225760" cy="1436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Visualizing trends over time, such as athlete performance across different Olympic editions or participation rates over the years.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1855" y="4366141"/>
            <a:ext cx="3674388" cy="3067764"/>
          </a:xfrm>
          <a:prstGeom prst="roundRect">
            <a:avLst>
              <a:gd name="adj" fmla="val 109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96169" y="4590455"/>
            <a:ext cx="264021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Scatter Plots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96169" y="5055037"/>
            <a:ext cx="3225760" cy="2154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Exploring relationships between two variables, such as the correlation between athlete age and performance or the relationship between training time and performance.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0557" y="4366141"/>
            <a:ext cx="3674388" cy="3067764"/>
          </a:xfrm>
          <a:prstGeom prst="roundRect">
            <a:avLst>
              <a:gd name="adj" fmla="val 109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394871" y="4590455"/>
            <a:ext cx="264021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Maps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94871" y="5055037"/>
            <a:ext cx="3225760" cy="1436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Visualizing geographical data, such as the distribution of athletes by country or the location of Olympic venues.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7CD83D-15E3-71D7-8DE1-E7B7AA3E7DAB}"/>
              </a:ext>
            </a:extLst>
          </p:cNvPr>
          <p:cNvSpPr/>
          <p:nvPr/>
        </p:nvSpPr>
        <p:spPr>
          <a:xfrm>
            <a:off x="12630995" y="7604212"/>
            <a:ext cx="1979271" cy="601884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472" y="693539"/>
            <a:ext cx="7617857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Identifying Trends and Insights</a:t>
            </a:r>
            <a:endParaRPr lang="en-US" sz="4000" u="sng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472" y="2303145"/>
            <a:ext cx="1090136" cy="17442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66673" y="2521148"/>
            <a:ext cx="3125510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Trends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66673" y="2972514"/>
            <a:ext cx="6200656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Analyzing athlete performance over time to identify improving or declining trends in specific sports or countries.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472" y="4047411"/>
            <a:ext cx="1090136" cy="17442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66673" y="4265414"/>
            <a:ext cx="282416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Medal Distribution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66673" y="4716780"/>
            <a:ext cx="6200656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Examining the distribution of medals across different countries and sports to understand patterns of dominance and emerging trends.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472" y="5791676"/>
            <a:ext cx="1090136" cy="17442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6673" y="6009680"/>
            <a:ext cx="2779276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Host City Impacts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66673" y="6461046"/>
            <a:ext cx="6200656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Assessing the impact of hosting the Olympics on the host city's economy, infrastructure, and social development.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618D0B-C1F0-4432-BC95-53E916698D67}"/>
              </a:ext>
            </a:extLst>
          </p:cNvPr>
          <p:cNvSpPr/>
          <p:nvPr/>
        </p:nvSpPr>
        <p:spPr>
          <a:xfrm>
            <a:off x="12565403" y="7603428"/>
            <a:ext cx="1979271" cy="601884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861" y="500896"/>
            <a:ext cx="7869079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Recommendations</a:t>
            </a:r>
            <a:endParaRPr lang="en-US" sz="3350" u="sng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61" y="1845588"/>
            <a:ext cx="455295" cy="4552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3861" y="2482929"/>
            <a:ext cx="260889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Insights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123861" y="2860000"/>
            <a:ext cx="7869079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analysis has revealed valuable insights into Olympic performance trends, medal distribution, and host city impacts. This information can be used to inform future planning and strategy.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861" y="3989308"/>
            <a:ext cx="455295" cy="4552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3861" y="4626650"/>
            <a:ext cx="214288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Research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123861" y="5003721"/>
            <a:ext cx="7869079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Further analysis of the data can provide deeper insights into athlete development, training techniques, and the impact of social and economic factors on Olympic performance.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861" y="6133028"/>
            <a:ext cx="455295" cy="4552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23861" y="6770370"/>
            <a:ext cx="214288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Global Impact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123861" y="7147441"/>
            <a:ext cx="7869079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Olympics bring people together from all over the world, and our research highlights the importance of promoting international understanding and cooperation through sport.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D4420-1C7B-1403-8F25-5C533CBE25FB}"/>
              </a:ext>
            </a:extLst>
          </p:cNvPr>
          <p:cNvSpPr/>
          <p:nvPr/>
        </p:nvSpPr>
        <p:spPr>
          <a:xfrm>
            <a:off x="12546353" y="7538609"/>
            <a:ext cx="1979271" cy="601884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462</Words>
  <Application>Microsoft Office PowerPoint</Application>
  <PresentationFormat>Custom</PresentationFormat>
  <Paragraphs>56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Cabin</vt:lpstr>
      <vt:lpstr>Unbounded</vt:lpstr>
      <vt:lpstr>Arial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Jivika Motwani</cp:lastModifiedBy>
  <cp:revision>2</cp:revision>
  <dcterms:created xsi:type="dcterms:W3CDTF">2024-09-20T15:08:44Z</dcterms:created>
  <dcterms:modified xsi:type="dcterms:W3CDTF">2024-09-20T15:18:51Z</dcterms:modified>
</cp:coreProperties>
</file>